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7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5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7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5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4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3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0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8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4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4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2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85CBD-7138-4D7F-B373-92FFD0AF103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09FDD-B827-4561-9939-21EB2A143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hyperlink" Target="https://garfieldcountyvsp.mapseed.org/page/about" TargetMode="External"/><Relationship Id="rId4" Type="http://schemas.openxmlformats.org/officeDocument/2006/relationships/hyperlink" Target="http://www.garfieldcountyvsp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9623F5-FFE7-4CE2-95F8-6E1C3EC3E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-327660"/>
            <a:ext cx="9601200" cy="73609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529267D-F1CD-41C2-90F9-D0DF4D68D440}"/>
              </a:ext>
            </a:extLst>
          </p:cNvPr>
          <p:cNvSpPr txBox="1"/>
          <p:nvPr/>
        </p:nvSpPr>
        <p:spPr>
          <a:xfrm>
            <a:off x="152400" y="0"/>
            <a:ext cx="8915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>
                <a:latin typeface="+mj-lt"/>
              </a:rPr>
              <a:t>Garfield County Voluntary Stewardship Program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E2A548-F7FB-4584-B6C7-28C276DF66B8}"/>
              </a:ext>
            </a:extLst>
          </p:cNvPr>
          <p:cNvSpPr txBox="1"/>
          <p:nvPr/>
        </p:nvSpPr>
        <p:spPr>
          <a:xfrm>
            <a:off x="76200" y="615553"/>
            <a:ext cx="906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Stewardship Cost-Share Sign-Up for Implementation Projects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681089-9FE1-437D-AC3B-11C6FFC28C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0037" y="1884075"/>
            <a:ext cx="3733800" cy="26574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750F920-CFD8-4B98-B3E4-62B107FEF621}"/>
              </a:ext>
            </a:extLst>
          </p:cNvPr>
          <p:cNvSpPr txBox="1"/>
          <p:nvPr/>
        </p:nvSpPr>
        <p:spPr>
          <a:xfrm>
            <a:off x="2971800" y="1158899"/>
            <a:ext cx="6324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Garfield County Work Group is taking project applications for the following type of projects identified in Garfield VSP Work Plan: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Residue and Tillage Management – No till/Direct Seed/2-Pass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Precision Agriculture – guidance system, auto steer, auto boom, mapping, imagery,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Residue Mowing – with no burning or bailing, residue remains on field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Pest and Nutrient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Grazing Management – cross-fence, riparian fence, wells, water developments, pipeline, stock tanks and range plantings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Cover Crop, Pasture and Hay Land Plantings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Conservation Buffers – alfalfa or grass along water 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Noxious Weed Control on Rangelands – in cooperation with County Weed 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Wetlands, Tree/Shrub and Critical Area Plantings and Conservation Cover</a:t>
            </a:r>
          </a:p>
          <a:p>
            <a:endParaRPr lang="en-US" sz="400" dirty="0"/>
          </a:p>
          <a:p>
            <a:r>
              <a:rPr lang="en-US" sz="1400" dirty="0"/>
              <a:t>Please stop by the Pomeroy CD or visit Garfield County VSP website </a:t>
            </a:r>
            <a:r>
              <a:rPr lang="en-US" sz="1400" dirty="0">
                <a:hlinkClick r:id="rId4"/>
              </a:rPr>
              <a:t>www.garfieldcountyvsp.com</a:t>
            </a:r>
            <a:r>
              <a:rPr lang="en-US" sz="1400" dirty="0"/>
              <a:t> for the cost-share rates and applications.  </a:t>
            </a:r>
            <a:r>
              <a:rPr lang="en-US" sz="1400" b="1" dirty="0"/>
              <a:t>Applications are due to the CD by 5:00 pm </a:t>
            </a:r>
            <a:r>
              <a:rPr lang="en-US" sz="1400" b="1"/>
              <a:t>on Dec 3, 2024 </a:t>
            </a:r>
            <a:r>
              <a:rPr lang="en-US" sz="1400" b="1" dirty="0"/>
              <a:t>and approved projects need to be completed by </a:t>
            </a:r>
            <a:r>
              <a:rPr lang="en-US" sz="1400" b="1"/>
              <a:t>June 1, 2025.   </a:t>
            </a:r>
            <a:r>
              <a:rPr lang="en-US" sz="1400" b="1" dirty="0"/>
              <a:t>Please consider filling out our action map here, </a:t>
            </a:r>
            <a:r>
              <a:rPr lang="en-US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https://garfieldcountyvsp.mapseed.org/page/about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BDDC1F-BE6B-4045-BCED-B1E264A1715A}"/>
              </a:ext>
            </a:extLst>
          </p:cNvPr>
          <p:cNvSpPr txBox="1"/>
          <p:nvPr/>
        </p:nvSpPr>
        <p:spPr>
          <a:xfrm>
            <a:off x="0" y="5249553"/>
            <a:ext cx="937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  Garfield County received funding from Washington State Conservation Commission to complete a Plan to protect and/or</a:t>
            </a:r>
          </a:p>
          <a:p>
            <a:r>
              <a:rPr lang="en-US" sz="1400" dirty="0"/>
              <a:t>   restore critical areas while maintaining the viability of AG.  June of 2018 Work Plan was approved and is on the VSP website. 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545654-EE9A-4BA7-9D65-2BB237A59C83}"/>
              </a:ext>
            </a:extLst>
          </p:cNvPr>
          <p:cNvSpPr txBox="1"/>
          <p:nvPr/>
        </p:nvSpPr>
        <p:spPr>
          <a:xfrm>
            <a:off x="685800" y="5890335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Pomeroy Conservation District</a:t>
            </a:r>
          </a:p>
          <a:p>
            <a:r>
              <a:rPr lang="en-US" sz="1200" dirty="0"/>
              <a:t>910 Main Street</a:t>
            </a:r>
          </a:p>
          <a:p>
            <a:r>
              <a:rPr lang="en-US" sz="1200" dirty="0"/>
              <a:t>Pomeroy, WA  99347</a:t>
            </a:r>
          </a:p>
          <a:p>
            <a:r>
              <a:rPr lang="en-US" sz="1200" dirty="0"/>
              <a:t>(509) 843-5008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59D11B8-7FF0-4992-A0AB-47C15B17422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273" y="5814458"/>
            <a:ext cx="1406664" cy="99884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4448ADA-EA94-429D-970A-0AE44243A84E}"/>
              </a:ext>
            </a:extLst>
          </p:cNvPr>
          <p:cNvSpPr txBox="1"/>
          <p:nvPr/>
        </p:nvSpPr>
        <p:spPr>
          <a:xfrm>
            <a:off x="7467600" y="6107022"/>
            <a:ext cx="2270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Garfield County VSP</a:t>
            </a:r>
          </a:p>
        </p:txBody>
      </p:sp>
    </p:spTree>
    <p:extLst>
      <p:ext uri="{BB962C8B-B14F-4D97-AF65-F5344CB8AC3E}">
        <p14:creationId xmlns:p14="http://schemas.microsoft.com/office/powerpoint/2010/main" val="2874148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273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</dc:creator>
  <cp:lastModifiedBy>Lance Frederick</cp:lastModifiedBy>
  <cp:revision>80</cp:revision>
  <cp:lastPrinted>2023-06-21T18:08:07Z</cp:lastPrinted>
  <dcterms:created xsi:type="dcterms:W3CDTF">2018-01-11T19:06:12Z</dcterms:created>
  <dcterms:modified xsi:type="dcterms:W3CDTF">2024-06-27T21:26:37Z</dcterms:modified>
</cp:coreProperties>
</file>